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56" d="100"/>
          <a:sy n="56" d="100"/>
        </p:scale>
        <p:origin x="62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10/11/2016</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10/11/2016</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10/11/2016</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10/11/2016</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is.edu/ctl/wp-content/uploads/sites/76/2013/03/Howtocritiqueajournalarticl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critique a journal article</a:t>
            </a:r>
          </a:p>
        </p:txBody>
      </p:sp>
      <p:sp>
        <p:nvSpPr>
          <p:cNvPr id="3" name="Subtitle 2"/>
          <p:cNvSpPr>
            <a:spLocks noGrp="1"/>
          </p:cNvSpPr>
          <p:nvPr>
            <p:ph type="subTitle" idx="1"/>
          </p:nvPr>
        </p:nvSpPr>
        <p:spPr/>
        <p:txBody>
          <a:bodyPr/>
          <a:lstStyle/>
          <a:p>
            <a:r>
              <a:rPr lang="en-US" dirty="0"/>
              <a:t>Information from the Center for Teaching and Learning at UIS </a:t>
            </a:r>
          </a:p>
        </p:txBody>
      </p:sp>
    </p:spTree>
    <p:extLst>
      <p:ext uri="{BB962C8B-B14F-4D97-AF65-F5344CB8AC3E}">
        <p14:creationId xmlns:p14="http://schemas.microsoft.com/office/powerpoint/2010/main" val="363401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a:t>
            </a:r>
          </a:p>
        </p:txBody>
      </p:sp>
      <p:sp>
        <p:nvSpPr>
          <p:cNvPr id="3" name="Content Placeholder 2"/>
          <p:cNvSpPr>
            <a:spLocks noGrp="1"/>
          </p:cNvSpPr>
          <p:nvPr>
            <p:ph idx="1"/>
          </p:nvPr>
        </p:nvSpPr>
        <p:spPr/>
        <p:txBody>
          <a:bodyPr/>
          <a:lstStyle/>
          <a:p>
            <a:r>
              <a:rPr lang="en-US" dirty="0"/>
              <a:t>The purpose of a critique is to give YOUR qualified opinion of the article.  To do this, you do not under any circumstances ask the opinion of anyone else, only YOUR qualified opinion matters!</a:t>
            </a:r>
          </a:p>
        </p:txBody>
      </p:sp>
    </p:spTree>
    <p:extLst>
      <p:ext uri="{BB962C8B-B14F-4D97-AF65-F5344CB8AC3E}">
        <p14:creationId xmlns:p14="http://schemas.microsoft.com/office/powerpoint/2010/main" val="365494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where do I start?</a:t>
            </a:r>
          </a:p>
        </p:txBody>
      </p:sp>
      <p:sp>
        <p:nvSpPr>
          <p:cNvPr id="3" name="Content Placeholder 2"/>
          <p:cNvSpPr>
            <a:spLocks noGrp="1"/>
          </p:cNvSpPr>
          <p:nvPr>
            <p:ph idx="1"/>
          </p:nvPr>
        </p:nvSpPr>
        <p:spPr/>
        <p:txBody>
          <a:bodyPr/>
          <a:lstStyle/>
          <a:p>
            <a:r>
              <a:rPr lang="en-US" dirty="0"/>
              <a:t>The first thing that you must do is read the title of the article.  What do you think that this is going to be about?  Now that you have an idea, its time to read through the article to get an overview of what the article is about.</a:t>
            </a:r>
          </a:p>
        </p:txBody>
      </p:sp>
    </p:spTree>
    <p:extLst>
      <p:ext uri="{BB962C8B-B14F-4D97-AF65-F5344CB8AC3E}">
        <p14:creationId xmlns:p14="http://schemas.microsoft.com/office/powerpoint/2010/main" val="228714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reading the article once…</a:t>
            </a:r>
          </a:p>
        </p:txBody>
      </p:sp>
      <p:sp>
        <p:nvSpPr>
          <p:cNvPr id="3" name="Content Placeholder 2"/>
          <p:cNvSpPr>
            <a:spLocks noGrp="1"/>
          </p:cNvSpPr>
          <p:nvPr>
            <p:ph idx="1"/>
          </p:nvPr>
        </p:nvSpPr>
        <p:spPr/>
        <p:txBody>
          <a:bodyPr/>
          <a:lstStyle/>
          <a:p>
            <a:r>
              <a:rPr lang="en-US" dirty="0"/>
              <a:t>After you read the article once, then you need to read it again, critically.  This is the point where you want to make notes to yourself, points that you don’t quite understand, points that you think are wrong, etc.  </a:t>
            </a:r>
          </a:p>
        </p:txBody>
      </p:sp>
    </p:spTree>
    <p:extLst>
      <p:ext uri="{BB962C8B-B14F-4D97-AF65-F5344CB8AC3E}">
        <p14:creationId xmlns:p14="http://schemas.microsoft.com/office/powerpoint/2010/main" val="74227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you may want to address in your critique (even for other article types…) </a:t>
            </a:r>
          </a:p>
        </p:txBody>
      </p:sp>
      <p:sp>
        <p:nvSpPr>
          <p:cNvPr id="3" name="Content Placeholder 2"/>
          <p:cNvSpPr>
            <a:spLocks noGrp="1"/>
          </p:cNvSpPr>
          <p:nvPr>
            <p:ph idx="1"/>
          </p:nvPr>
        </p:nvSpPr>
        <p:spPr>
          <a:xfrm>
            <a:off x="1130270" y="2002558"/>
            <a:ext cx="10187970" cy="3900401"/>
          </a:xfrm>
        </p:spPr>
        <p:txBody>
          <a:bodyPr>
            <a:normAutofit fontScale="92500" lnSpcReduction="10000"/>
          </a:bodyPr>
          <a:lstStyle/>
          <a:p>
            <a:r>
              <a:rPr lang="en-US" dirty="0"/>
              <a:t>Is the title of the article appropriate?</a:t>
            </a:r>
          </a:p>
          <a:p>
            <a:r>
              <a:rPr lang="en-US" dirty="0"/>
              <a:t>Is the abstract specific, representative of the article?</a:t>
            </a:r>
          </a:p>
          <a:p>
            <a:r>
              <a:rPr lang="en-US" dirty="0"/>
              <a:t>Is the purpose of the article clear?</a:t>
            </a:r>
          </a:p>
          <a:p>
            <a:r>
              <a:rPr lang="en-US" dirty="0"/>
              <a:t>Is all of the discussion relevant to the article?</a:t>
            </a:r>
          </a:p>
          <a:p>
            <a:r>
              <a:rPr lang="en-US" dirty="0"/>
              <a:t>What underlying assumptions does the author have?</a:t>
            </a:r>
          </a:p>
          <a:p>
            <a:r>
              <a:rPr lang="en-US" dirty="0"/>
              <a:t>Was the author objective in their discussion or not?</a:t>
            </a:r>
          </a:p>
          <a:p>
            <a:r>
              <a:rPr lang="en-US" dirty="0"/>
              <a:t>Are there any changes that you feel should be made?</a:t>
            </a:r>
          </a:p>
          <a:p>
            <a:r>
              <a:rPr lang="en-US" dirty="0"/>
              <a:t>Do you find error of fact and interpretation? (You can check this by looking up for yourself the references the author cites.)</a:t>
            </a:r>
          </a:p>
          <a:p>
            <a:endParaRPr lang="en-US" dirty="0"/>
          </a:p>
          <a:p>
            <a:endParaRPr lang="en-US" dirty="0"/>
          </a:p>
          <a:p>
            <a:endParaRPr lang="en-US" dirty="0"/>
          </a:p>
        </p:txBody>
      </p:sp>
    </p:spTree>
    <p:extLst>
      <p:ext uri="{BB962C8B-B14F-4D97-AF65-F5344CB8AC3E}">
        <p14:creationId xmlns:p14="http://schemas.microsoft.com/office/powerpoint/2010/main" val="429368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are a few questions that are more specific for research</a:t>
            </a:r>
          </a:p>
        </p:txBody>
      </p:sp>
      <p:sp>
        <p:nvSpPr>
          <p:cNvPr id="3" name="Content Placeholder 2"/>
          <p:cNvSpPr>
            <a:spLocks noGrp="1"/>
          </p:cNvSpPr>
          <p:nvPr>
            <p:ph idx="1"/>
          </p:nvPr>
        </p:nvSpPr>
        <p:spPr/>
        <p:txBody>
          <a:bodyPr/>
          <a:lstStyle/>
          <a:p>
            <a:r>
              <a:rPr lang="en-US" dirty="0"/>
              <a:t>Are the experimental methods described adequately?</a:t>
            </a:r>
          </a:p>
          <a:p>
            <a:r>
              <a:rPr lang="en-US" dirty="0"/>
              <a:t>Is the objective of the experiment important for the field?</a:t>
            </a:r>
          </a:p>
          <a:p>
            <a:r>
              <a:rPr lang="en-US" dirty="0"/>
              <a:t>Have the procedures been presented in enough detail so that a reader can duplicate the experiment?  (This is something of importance, sometimes they omit some of the steps so it doesn’t make sense)</a:t>
            </a:r>
          </a:p>
        </p:txBody>
      </p:sp>
    </p:spTree>
    <p:extLst>
      <p:ext uri="{BB962C8B-B14F-4D97-AF65-F5344CB8AC3E}">
        <p14:creationId xmlns:p14="http://schemas.microsoft.com/office/powerpoint/2010/main" val="155182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The bulk of your paper should be YOUR qualified opinion.  If you agree or disagree with the author then this should be evident in your article.  </a:t>
            </a:r>
          </a:p>
          <a:p>
            <a:r>
              <a:rPr lang="en-US" dirty="0"/>
              <a:t>This critique should be at least 2 pages in length, just because I said minimum of two pages, don’t just stop if you have more to say!  I hate to read a critique that doesn’t really have an ending!</a:t>
            </a:r>
          </a:p>
          <a:p>
            <a:r>
              <a:rPr lang="en-US" dirty="0"/>
              <a:t>Make sure that you cite any outside sources that you use for this as well, I would like to see you use at least one, if not more to back up your opinion. </a:t>
            </a:r>
          </a:p>
        </p:txBody>
      </p:sp>
    </p:spTree>
    <p:extLst>
      <p:ext uri="{BB962C8B-B14F-4D97-AF65-F5344CB8AC3E}">
        <p14:creationId xmlns:p14="http://schemas.microsoft.com/office/powerpoint/2010/main" val="108120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 please see…</a:t>
            </a:r>
          </a:p>
        </p:txBody>
      </p:sp>
      <p:sp>
        <p:nvSpPr>
          <p:cNvPr id="3" name="Content Placeholder 2"/>
          <p:cNvSpPr>
            <a:spLocks noGrp="1"/>
          </p:cNvSpPr>
          <p:nvPr>
            <p:ph idx="1"/>
          </p:nvPr>
        </p:nvSpPr>
        <p:spPr/>
        <p:txBody>
          <a:bodyPr/>
          <a:lstStyle/>
          <a:p>
            <a:r>
              <a:rPr lang="en-US" dirty="0">
                <a:hlinkClick r:id="rId2"/>
              </a:rPr>
              <a:t>http://www.uis.edu/ctl/wp-content/uploads/sites/76/2013/03/Howtocritiqueajournalarticle.pdf</a:t>
            </a:r>
            <a:r>
              <a:rPr lang="en-US" dirty="0"/>
              <a:t> </a:t>
            </a:r>
          </a:p>
          <a:p>
            <a:r>
              <a:rPr lang="en-US" dirty="0"/>
              <a:t>This is also a handout that contains all the information contained in this presentation.</a:t>
            </a:r>
          </a:p>
          <a:p>
            <a:endParaRPr lang="en-US" dirty="0"/>
          </a:p>
          <a:p>
            <a:r>
              <a:rPr lang="en-US" dirty="0"/>
              <a:t>Thanks to the Center for Teaching and Learning at UIS</a:t>
            </a:r>
          </a:p>
        </p:txBody>
      </p:sp>
    </p:spTree>
    <p:extLst>
      <p:ext uri="{BB962C8B-B14F-4D97-AF65-F5344CB8AC3E}">
        <p14:creationId xmlns:p14="http://schemas.microsoft.com/office/powerpoint/2010/main" val="39683952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68D7CB3C7EB84C888F9B1E660B5D99" ma:contentTypeVersion="0" ma:contentTypeDescription="Create a new document." ma:contentTypeScope="" ma:versionID="23f543f4b432edc213e1c99d23900e7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9BDA28-7EB2-4F1D-8E7A-A36BEE7DE22A}"/>
</file>

<file path=customXml/itemProps2.xml><?xml version="1.0" encoding="utf-8"?>
<ds:datastoreItem xmlns:ds="http://schemas.openxmlformats.org/officeDocument/2006/customXml" ds:itemID="{FED55B49-B538-45DA-8E16-E74C21C3E09B}"/>
</file>

<file path=customXml/itemProps3.xml><?xml version="1.0" encoding="utf-8"?>
<ds:datastoreItem xmlns:ds="http://schemas.openxmlformats.org/officeDocument/2006/customXml" ds:itemID="{D35163F5-4B08-4835-8EEF-327E9ECE82D4}"/>
</file>

<file path=docProps/app.xml><?xml version="1.0" encoding="utf-8"?>
<Properties xmlns="http://schemas.openxmlformats.org/officeDocument/2006/extended-properties" xmlns:vt="http://schemas.openxmlformats.org/officeDocument/2006/docPropsVTypes">
  <Template>Gallery</Template>
  <TotalTime>43</TotalTime>
  <Words>485</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Gallery</vt:lpstr>
      <vt:lpstr>How to critique a journal article</vt:lpstr>
      <vt:lpstr>What is the purpose?</vt:lpstr>
      <vt:lpstr>So where do I start?</vt:lpstr>
      <vt:lpstr>After reading the article once…</vt:lpstr>
      <vt:lpstr>Questions you may want to address in your critique (even for other article types…) </vt:lpstr>
      <vt:lpstr>Here are a few questions that are more specific for research</vt:lpstr>
      <vt:lpstr>Remember…</vt:lpstr>
      <vt:lpstr>For more information, please see…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critique a journal article given on 9/30/16</dc:title>
  <dc:creator>Kayala Jordan</dc:creator>
  <cp:lastModifiedBy>Kayala Jordan</cp:lastModifiedBy>
  <cp:revision>6</cp:revision>
  <dcterms:created xsi:type="dcterms:W3CDTF">2016-09-29T23:41:42Z</dcterms:created>
  <dcterms:modified xsi:type="dcterms:W3CDTF">2016-10-11T19:08:46Z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0x0101005B68D7CB3C7EB84C888F9B1E660B5D99</vt:lpwstr>
  </property>
</Properties>
</file>